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</p:sldIdLst>
  <p:sldSz cx="15240000" cy="2286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E6F02DC-9A1B-E32D-3616-87ABAB96A5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2613" y="20559713"/>
            <a:ext cx="3517900" cy="124777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15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Diagrama&#10;&#10;Descrição gerada automaticamente">
            <a:extLst>
              <a:ext uri="{FF2B5EF4-FFF2-40B4-BE49-F238E27FC236}">
                <a16:creationId xmlns:a16="http://schemas.microsoft.com/office/drawing/2014/main" id="{FC372594-5BDA-8CA8-1AD0-F1B76E285B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22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2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524030" rtl="0" eaLnBrk="1" latinLnBrk="0" hangingPunct="1">
        <a:lnSpc>
          <a:spcPct val="90000"/>
        </a:lnSpc>
        <a:spcBef>
          <a:spcPct val="0"/>
        </a:spcBef>
        <a:buNone/>
        <a:defRPr sz="7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08" indent="-381008" algn="l" defTabSz="1524030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023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38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053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069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084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099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715114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477130" indent="-381008" algn="l" defTabSz="152403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513FF830-FBF4-D977-593C-3D20453B98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09" r="110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0971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243990a4af897f4ee5b0e76ff714569b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2af82415d25581f605375021d87e3443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Props1.xml><?xml version="1.0" encoding="utf-8"?>
<ds:datastoreItem xmlns:ds="http://schemas.openxmlformats.org/officeDocument/2006/customXml" ds:itemID="{1B80F2C3-E78A-4904-9123-1F0FFA626E49}"/>
</file>

<file path=customXml/itemProps2.xml><?xml version="1.0" encoding="utf-8"?>
<ds:datastoreItem xmlns:ds="http://schemas.openxmlformats.org/officeDocument/2006/customXml" ds:itemID="{749D5E83-C6C3-4CB1-A7FC-D829BBEB8577}"/>
</file>

<file path=customXml/itemProps3.xml><?xml version="1.0" encoding="utf-8"?>
<ds:datastoreItem xmlns:ds="http://schemas.openxmlformats.org/officeDocument/2006/customXml" ds:itemID="{FCBCF2EB-214F-4374-BE12-6E673028FA04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Jose Ricardo Hurmus</dc:creator>
  <cp:lastModifiedBy>Jose Ricardo Hurmus</cp:lastModifiedBy>
  <cp:revision>1</cp:revision>
  <dcterms:created xsi:type="dcterms:W3CDTF">2024-04-15T17:51:01Z</dcterms:created>
  <dcterms:modified xsi:type="dcterms:W3CDTF">2024-04-15T17:53:23Z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0x0101009017140D28C21A4DA8183F08FE12D8EF</vt:lpwstr>
  </property>
</Properties>
</file>